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EC0A-1F64-4DA7-8646-5B19DCDA89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A08A8-A0AE-41CC-A0C7-06A3F9B4E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25B22-B0B3-4665-AE3D-69229CB6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8255A-851E-4008-9011-6DDBCE9D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1E82-E4AE-4E62-A7F2-7A13D574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28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A4DA-92CE-4429-93ED-51F52883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165BC-7D40-4CB6-85B4-7DBD4B850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22B62-A2B5-4694-BACF-6E052A63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8B77C-FAD1-4036-B93A-B0E1E093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AEBDD-D7BD-45C4-BFDF-E0E0202C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97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29D6E-9CB4-481C-876B-683356622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0C23B-43AB-4CD8-9B05-135303060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5990C-4B64-44C0-A3C5-FB4686B2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FD793-F178-4C5B-A711-32E2172F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3608D-A93C-477B-A025-9BBFAB9D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06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4BF1-8504-4F6F-A2BC-C97F6599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7944-812F-486E-85BA-64490B409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EE56-E537-477A-BBE8-EC5F2AFA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2904E-411F-41DD-9E40-2C082B01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88A05-6C67-4CE1-90D4-7903B2F0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81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6940-E4B9-43BB-AC3D-90A83157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4CE33-396A-4682-82A1-4388336CC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73FF1-17CA-4A45-87E8-15805538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07889-D127-4CB1-B59F-04BA0188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88F44-85E3-4BD8-A327-0E4A9BF2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65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4626-622B-4E9B-937B-C57788EF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4C227-106C-4793-B459-F96B746EB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0F374-59F4-49AE-B5FC-0CC8E8B8A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7BB3A-0717-4196-964C-DBA493CF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30C43-EA95-4E39-94E6-6BD7B1E0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681DE-F54D-4D08-827B-962BD270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36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B18A-ADBB-41B5-B27F-90301F07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1D226-3FC5-4822-A0FD-CDACC3625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8EB63-D085-474F-A8B8-4946739D3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F7B7-452A-4E5D-BEE1-2162D4F20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B8D7D-ABD8-4D97-9D22-5D7423E7B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996C5-1DF6-4B73-8702-AC597A71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0CFC6-7503-4F08-9524-6C846BF0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C1266-57A1-4754-87D9-1C20456D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52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56B9-4005-42E8-BDA0-6EF448FF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C6DEB-1787-4502-B985-D828A809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BE033-B90A-4D8E-8C78-B1085122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55620-EB4C-4E8B-9232-C666A1F9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9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0C44C-0367-4CB4-86CA-A06D6CBCC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0E159-F2C6-419B-97B9-59B3D5FD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1BCC-6B87-48C6-BA1C-FD595A05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27E3-E5E1-4738-9A1C-086CF2E5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F8E88-E35D-49C1-A14D-87D5A839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5315-D2E8-4243-9F6E-844AA5165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A9ED4-AAEA-4ECB-9949-0B7CFED8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3383D-6BF2-46C2-AE95-3D388E39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91AE0-19DB-4D7E-8A3F-829999CC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9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E1E3-FB4F-4B4C-991E-096698A3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8B45BB-033B-4913-875C-79455ABA8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C990E-2A0C-4CF5-B51A-ADD418926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9215D-94E9-48B2-A301-4C72EA6D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78D84-A44E-4F76-85CB-B80340FB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9A67F-1F24-466D-B120-3362C6181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82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17582C-3DF0-407E-8B68-F27246B9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D8E4-6EC5-4DA6-9FFB-FDE585B23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D1CD2-3562-4E3D-87B8-F0EEB44F4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38009-BD7A-427B-840A-C3ECD676658C}" type="datetimeFigureOut">
              <a:rPr lang="en-GB" smtClean="0"/>
              <a:t>15/12/2018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A3B0-25FD-4EFE-950F-7138D2A64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D3780-4563-4DCC-B7A2-E86CC5B47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4D73C-6A4B-42E3-B47B-F5EEEBD206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51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F2980C-9104-4CEE-BEA3-2F3E898E8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"/>
          <a:stretch/>
        </p:blipFill>
        <p:spPr>
          <a:xfrm>
            <a:off x="1582456" y="1008882"/>
            <a:ext cx="7945540" cy="1438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566B5-58A5-45CB-AE94-58FB87D60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26" y="2938268"/>
            <a:ext cx="4953000" cy="79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002A3A-302C-41A5-9865-6F9DB6B476B8}"/>
              </a:ext>
            </a:extLst>
          </p:cNvPr>
          <p:cNvSpPr txBox="1"/>
          <p:nvPr/>
        </p:nvSpPr>
        <p:spPr>
          <a:xfrm>
            <a:off x="4572001" y="4035288"/>
            <a:ext cx="28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Non-Linear Least Squares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6843D-38FD-48E2-A365-2BBE454194CF}"/>
              </a:ext>
            </a:extLst>
          </p:cNvPr>
          <p:cNvSpPr txBox="1"/>
          <p:nvPr/>
        </p:nvSpPr>
        <p:spPr>
          <a:xfrm>
            <a:off x="4685071" y="4711065"/>
            <a:ext cx="28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Functions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4990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26A05DF-5050-4652-BE9A-5DCF1A71851B}"/>
              </a:ext>
            </a:extLst>
          </p:cNvPr>
          <p:cNvGrpSpPr/>
          <p:nvPr/>
        </p:nvGrpSpPr>
        <p:grpSpPr>
          <a:xfrm>
            <a:off x="2387572" y="516459"/>
            <a:ext cx="8270105" cy="5574358"/>
            <a:chOff x="2387572" y="516459"/>
            <a:chExt cx="8270105" cy="55743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6558EC4-C512-4432-8FDE-289B95443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41451"/>
            <a:stretch/>
          </p:blipFill>
          <p:spPr>
            <a:xfrm>
              <a:off x="3054327" y="516459"/>
              <a:ext cx="6942750" cy="32492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D995CD-689D-4509-B0E6-929E2893F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251"/>
            <a:stretch/>
          </p:blipFill>
          <p:spPr>
            <a:xfrm>
              <a:off x="2387572" y="516459"/>
              <a:ext cx="6942750" cy="10960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D64BBF-D7D8-43ED-B274-63D537465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877"/>
            <a:stretch/>
          </p:blipFill>
          <p:spPr>
            <a:xfrm>
              <a:off x="3482031" y="3864077"/>
              <a:ext cx="6942750" cy="22267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A584F8-E139-459A-ABB5-449A321EF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9933" b="23512"/>
            <a:stretch/>
          </p:blipFill>
          <p:spPr>
            <a:xfrm>
              <a:off x="3714927" y="5053781"/>
              <a:ext cx="6942750" cy="3637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BEAA6B0-9596-4BAB-9270-C4C2408BC8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044"/>
            <a:stretch/>
          </p:blipFill>
          <p:spPr>
            <a:xfrm>
              <a:off x="2624625" y="5810598"/>
              <a:ext cx="6942750" cy="275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12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6C0240-CCDE-43A3-9073-7D85EC2A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1592451"/>
            <a:ext cx="2057861" cy="61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BE82B-A1B0-4529-92F7-CE8FEB874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2" t="40478" b="47519"/>
          <a:stretch/>
        </p:blipFill>
        <p:spPr>
          <a:xfrm>
            <a:off x="1798508" y="2475272"/>
            <a:ext cx="8864453" cy="953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FF505-FE86-4E5B-8350-06933B3E8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632" y="3553440"/>
            <a:ext cx="73628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F4C0D-F059-4D2C-B5BB-8773FCBD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85" y="2113936"/>
            <a:ext cx="5616954" cy="3911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DED08-3248-4B7C-AFC7-84F546575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61" y="724361"/>
            <a:ext cx="4953000" cy="79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C8633-53AF-4D43-BB6E-C409EC958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91" y="2944608"/>
            <a:ext cx="4953000" cy="177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F4C0D-F059-4D2C-B5BB-8773FCBD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85" y="1101981"/>
            <a:ext cx="5616954" cy="3911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BDED08-3248-4B7C-AFC7-84F546575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74" y="163922"/>
            <a:ext cx="4953000" cy="79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C8633-53AF-4D43-BB6E-C409EC958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61" y="1282877"/>
            <a:ext cx="4953000" cy="1774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CF6D4-E232-4AB6-A6FA-C0ED8CBA8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745"/>
          <a:stretch/>
        </p:blipFill>
        <p:spPr>
          <a:xfrm>
            <a:off x="1201223" y="5454446"/>
            <a:ext cx="2847975" cy="634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46C966-54BB-4E4E-A341-496F6B9996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150"/>
          <a:stretch/>
        </p:blipFill>
        <p:spPr>
          <a:xfrm>
            <a:off x="7606941" y="5161013"/>
            <a:ext cx="2847975" cy="7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F9218-80CB-4F96-9534-B5D82FC6F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096000" y="720060"/>
            <a:ext cx="4886325" cy="83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52655-D681-4F44-945F-5A3CA7CA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68"/>
          <a:stretch/>
        </p:blipFill>
        <p:spPr>
          <a:xfrm>
            <a:off x="855559" y="545537"/>
            <a:ext cx="4886325" cy="850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38ABD2-FD58-4C54-81C8-4EAE5078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80" y="2227004"/>
            <a:ext cx="5923481" cy="1534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3F99D5-4CC8-46CD-AB9A-27901EE1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38" y="2045108"/>
            <a:ext cx="5539322" cy="2202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87305E-4F60-41D7-98DA-15B87DAAA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086" y="5078509"/>
            <a:ext cx="2952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7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A30FD-A9A1-4CFD-AA8D-F7F4CF87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1176245"/>
            <a:ext cx="22479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EDABC-D742-411E-84F3-22960E5D3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2" t="40478" b="47519"/>
          <a:stretch/>
        </p:blipFill>
        <p:spPr>
          <a:xfrm>
            <a:off x="2010458" y="84312"/>
            <a:ext cx="8864453" cy="953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98C4D2-BDB0-4EB0-8B6F-057958F15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0" y="1971675"/>
            <a:ext cx="5676900" cy="2914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B2FEA-AD12-4051-8942-F5FC90DE7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787" y="5354403"/>
            <a:ext cx="2276475" cy="476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56E6A-6765-4316-B521-7D36811AF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085" y="5819960"/>
            <a:ext cx="14668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5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EEE44-182C-49E7-87D7-073C1764F875}"/>
              </a:ext>
            </a:extLst>
          </p:cNvPr>
          <p:cNvSpPr txBox="1"/>
          <p:nvPr/>
        </p:nvSpPr>
        <p:spPr>
          <a:xfrm>
            <a:off x="2949934" y="308680"/>
            <a:ext cx="477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Results</a:t>
            </a:r>
            <a:endParaRPr lang="en-GB" dirty="0"/>
          </a:p>
        </p:txBody>
      </p:sp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EED0070D-3CCA-41B4-8F0D-10CACC1F0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6001"/>
            <a:ext cx="4667659" cy="3500744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3BC4EDD-4A8A-4F3A-B543-5AEED9D5D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3" y="1288659"/>
            <a:ext cx="4770782" cy="35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9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0EEE44-182C-49E7-87D7-073C1764F875}"/>
              </a:ext>
            </a:extLst>
          </p:cNvPr>
          <p:cNvSpPr txBox="1"/>
          <p:nvPr/>
        </p:nvSpPr>
        <p:spPr>
          <a:xfrm>
            <a:off x="2949934" y="308680"/>
            <a:ext cx="477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Results</a:t>
            </a:r>
            <a:endParaRPr lang="en-GB" dirty="0"/>
          </a:p>
        </p:txBody>
      </p:sp>
      <p:pic>
        <p:nvPicPr>
          <p:cNvPr id="2" name="2018-12-16 at 00-31-33">
            <a:hlinkClick r:id="" action="ppaction://media"/>
            <a:extLst>
              <a:ext uri="{FF2B5EF4-FFF2-40B4-BE49-F238E27FC236}">
                <a16:creationId xmlns:a16="http://schemas.microsoft.com/office/drawing/2014/main" id="{22960112-70E2-4A65-91C2-CB3AC8277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26685" y="4106557"/>
            <a:ext cx="2931601" cy="2334607"/>
          </a:xfrm>
          <a:prstGeom prst="rect">
            <a:avLst/>
          </a:prstGeom>
        </p:spPr>
      </p:pic>
      <p:pic>
        <p:nvPicPr>
          <p:cNvPr id="3" name="2018-12-16 at 00-35-13">
            <a:hlinkClick r:id="" action="ppaction://media"/>
            <a:extLst>
              <a:ext uri="{FF2B5EF4-FFF2-40B4-BE49-F238E27FC236}">
                <a16:creationId xmlns:a16="http://schemas.microsoft.com/office/drawing/2014/main" id="{E925C4C5-CDC5-4463-A700-C37A65ACC6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32099" y="4004700"/>
            <a:ext cx="2931601" cy="2362963"/>
          </a:xfrm>
          <a:prstGeom prst="rect">
            <a:avLst/>
          </a:prstGeom>
        </p:spPr>
      </p:pic>
      <p:pic>
        <p:nvPicPr>
          <p:cNvPr id="5" name="2018-12-16 at 00-26-31">
            <a:hlinkClick r:id="" action="ppaction://media"/>
            <a:extLst>
              <a:ext uri="{FF2B5EF4-FFF2-40B4-BE49-F238E27FC236}">
                <a16:creationId xmlns:a16="http://schemas.microsoft.com/office/drawing/2014/main" id="{215F927F-B7E6-4D55-8E74-3359CA75F6D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83500" y="1092066"/>
            <a:ext cx="3051825" cy="2441460"/>
          </a:xfrm>
          <a:prstGeom prst="rect">
            <a:avLst/>
          </a:prstGeom>
        </p:spPr>
      </p:pic>
      <p:pic>
        <p:nvPicPr>
          <p:cNvPr id="6" name="2018-12-16 at 00-39-11">
            <a:hlinkClick r:id="" action="ppaction://media"/>
            <a:extLst>
              <a:ext uri="{FF2B5EF4-FFF2-40B4-BE49-F238E27FC236}">
                <a16:creationId xmlns:a16="http://schemas.microsoft.com/office/drawing/2014/main" id="{8E4B9B49-40BE-42D8-8FC8-DF3054D7BB3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27865" y="966289"/>
            <a:ext cx="3230421" cy="2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</Words>
  <Application>Microsoft Office PowerPoint</Application>
  <PresentationFormat>Widescreen</PresentationFormat>
  <Paragraphs>4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João Borges S Carvalho</dc:creator>
  <cp:lastModifiedBy>João Borges S Carvalho</cp:lastModifiedBy>
  <cp:revision>5</cp:revision>
  <dcterms:created xsi:type="dcterms:W3CDTF">2018-12-15T23:22:53Z</dcterms:created>
  <dcterms:modified xsi:type="dcterms:W3CDTF">2018-12-16T00:41:19Z</dcterms:modified>
</cp:coreProperties>
</file>